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DF2-B01C-47C2-A009-5C357DE25A6C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903-C75F-41F8-A58A-C14C696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2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DF2-B01C-47C2-A009-5C357DE25A6C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903-C75F-41F8-A58A-C14C696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2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DF2-B01C-47C2-A009-5C357DE25A6C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903-C75F-41F8-A58A-C14C6965845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3849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DF2-B01C-47C2-A009-5C357DE25A6C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903-C75F-41F8-A58A-C14C696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64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DF2-B01C-47C2-A009-5C357DE25A6C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903-C75F-41F8-A58A-C14C6965845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898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DF2-B01C-47C2-A009-5C357DE25A6C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903-C75F-41F8-A58A-C14C696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0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DF2-B01C-47C2-A009-5C357DE25A6C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903-C75F-41F8-A58A-C14C696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61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DF2-B01C-47C2-A009-5C357DE25A6C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903-C75F-41F8-A58A-C14C696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1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DF2-B01C-47C2-A009-5C357DE25A6C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903-C75F-41F8-A58A-C14C696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7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DF2-B01C-47C2-A009-5C357DE25A6C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903-C75F-41F8-A58A-C14C696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DF2-B01C-47C2-A009-5C357DE25A6C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903-C75F-41F8-A58A-C14C696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5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DF2-B01C-47C2-A009-5C357DE25A6C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903-C75F-41F8-A58A-C14C696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6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DF2-B01C-47C2-A009-5C357DE25A6C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903-C75F-41F8-A58A-C14C696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6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DF2-B01C-47C2-A009-5C357DE25A6C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903-C75F-41F8-A58A-C14C696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00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DF2-B01C-47C2-A009-5C357DE25A6C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903-C75F-41F8-A58A-C14C696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6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903-C75F-41F8-A58A-C14C6965845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4DF2-B01C-47C2-A009-5C357DE25A6C}" type="datetimeFigureOut">
              <a:rPr lang="ru-RU" smtClean="0"/>
              <a:t>31.05.2023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3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14DF2-B01C-47C2-A009-5C357DE25A6C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2D7903-C75F-41F8-A58A-C14C69658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4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54609-FFB3-4781-9231-A162CB3C6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890" y="63966"/>
            <a:ext cx="9369632" cy="1646302"/>
          </a:xfrm>
        </p:spPr>
        <p:txBody>
          <a:bodyPr/>
          <a:lstStyle/>
          <a:p>
            <a:pPr algn="ctr"/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Муниципальное бюджетное общеобразовательное учреждение основная общеобразовательная школа № 31 имени </a:t>
            </a:r>
            <a:r>
              <a:rPr lang="ru-RU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Г.В.Ластовицкого</a:t>
            </a:r>
            <a:b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муниципального образования город Новороссийск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F89496-25E9-43C2-A35C-B9FF7EB2E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1446" y="2404531"/>
            <a:ext cx="7766936" cy="251622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Победы учеников </a:t>
            </a:r>
          </a:p>
          <a:p>
            <a:pPr algn="ctr"/>
            <a:r>
              <a:rPr lang="ru-RU" sz="3200" dirty="0">
                <a:solidFill>
                  <a:srgbClr val="0070C0"/>
                </a:solidFill>
              </a:rPr>
              <a:t>в олимпиадах, конкурсах, фестивалях</a:t>
            </a:r>
          </a:p>
          <a:p>
            <a:pPr algn="ctr"/>
            <a:r>
              <a:rPr lang="ru-RU" sz="3200" dirty="0">
                <a:solidFill>
                  <a:srgbClr val="0070C0"/>
                </a:solidFill>
              </a:rPr>
              <a:t>В 2022-2023 учебном году</a:t>
            </a:r>
          </a:p>
        </p:txBody>
      </p:sp>
    </p:spTree>
    <p:extLst>
      <p:ext uri="{BB962C8B-B14F-4D97-AF65-F5344CB8AC3E}">
        <p14:creationId xmlns:p14="http://schemas.microsoft.com/office/powerpoint/2010/main" val="2665480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98850-62DF-4629-A33B-5CDC2C506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711FE44-F313-4477-8DAF-64E64FAB98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96" y="853141"/>
            <a:ext cx="3471901" cy="4629203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082F022-98E4-4988-834B-18515F7D3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4759" y="1948873"/>
            <a:ext cx="5716779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/>
              <a:t>Валиванский</a:t>
            </a:r>
            <a:r>
              <a:rPr lang="ru-RU" sz="2400" b="1" dirty="0"/>
              <a:t> Арсений</a:t>
            </a:r>
          </a:p>
          <a:p>
            <a:pPr marL="0" indent="0" algn="ctr">
              <a:buNone/>
            </a:pPr>
            <a:r>
              <a:rPr lang="ru-RU" sz="2400" dirty="0"/>
              <a:t>ученик 4 «А» класса</a:t>
            </a:r>
          </a:p>
          <a:p>
            <a:pPr marL="0" indent="0" algn="ctr">
              <a:buNone/>
            </a:pPr>
            <a:r>
              <a:rPr lang="ru-RU" sz="2400" b="1" dirty="0"/>
              <a:t>ПОБЕДИТЕЛЬ </a:t>
            </a:r>
          </a:p>
          <a:p>
            <a:pPr marL="0" indent="0" algn="ctr">
              <a:buNone/>
            </a:pPr>
            <a:r>
              <a:rPr lang="ru-RU" sz="2400" dirty="0"/>
              <a:t>в номинации "Самый решительный"</a:t>
            </a:r>
          </a:p>
          <a:p>
            <a:pPr marL="0" indent="0" algn="ctr">
              <a:buNone/>
            </a:pPr>
            <a:r>
              <a:rPr lang="ru-RU" sz="2400" dirty="0"/>
              <a:t>в городском конкурсе талантов            в рамках оборонно-массовой работы и военно-патриотического воспитания "Буду Родине служить"</a:t>
            </a:r>
          </a:p>
        </p:txBody>
      </p:sp>
    </p:spTree>
    <p:extLst>
      <p:ext uri="{BB962C8B-B14F-4D97-AF65-F5344CB8AC3E}">
        <p14:creationId xmlns:p14="http://schemas.microsoft.com/office/powerpoint/2010/main" val="327438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DCC06-A4C7-44D1-8860-9D7EB4F06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4C12074-9143-4495-8DF4-A4AB34FBC8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5" y="605249"/>
            <a:ext cx="1977536" cy="2636715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D8F2F31-15D8-413E-BE8E-881E6B884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8708" y="1930400"/>
            <a:ext cx="6424696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Обучающиеся нашей школы приняли участие в муниципальном этапе научно-практической конференции «Эврика» в 2023 году</a:t>
            </a:r>
          </a:p>
          <a:p>
            <a:pPr marL="0" indent="0" algn="ctr">
              <a:buNone/>
            </a:pPr>
            <a:r>
              <a:rPr lang="ru-RU" sz="2000" dirty="0"/>
              <a:t>Горяинова Алена </a:t>
            </a:r>
          </a:p>
          <a:p>
            <a:pPr marL="0" indent="0" algn="ctr">
              <a:buNone/>
            </a:pPr>
            <a:r>
              <a:rPr lang="ru-RU" sz="2000" dirty="0"/>
              <a:t>(естественно-научное направление) – победитель</a:t>
            </a:r>
          </a:p>
          <a:p>
            <a:pPr marL="0" indent="0" algn="ctr">
              <a:buNone/>
            </a:pPr>
            <a:r>
              <a:rPr lang="ru-RU" sz="2000" dirty="0" err="1"/>
              <a:t>Мурзинцева</a:t>
            </a:r>
            <a:r>
              <a:rPr lang="ru-RU" sz="2000" dirty="0"/>
              <a:t> Дарья </a:t>
            </a:r>
          </a:p>
          <a:p>
            <a:pPr marL="0" indent="0" algn="ctr">
              <a:buNone/>
            </a:pPr>
            <a:r>
              <a:rPr lang="ru-RU" sz="2000" dirty="0"/>
              <a:t>(секция экология) - призёр</a:t>
            </a:r>
          </a:p>
          <a:p>
            <a:pPr marL="0" indent="0" algn="ctr">
              <a:buNone/>
            </a:pPr>
            <a:r>
              <a:rPr lang="ru-RU" sz="2000" dirty="0" err="1"/>
              <a:t>Налетова</a:t>
            </a:r>
            <a:r>
              <a:rPr lang="ru-RU" sz="2000" dirty="0"/>
              <a:t> Мария </a:t>
            </a:r>
          </a:p>
          <a:p>
            <a:pPr marL="0" indent="0" algn="ctr">
              <a:buNone/>
            </a:pPr>
            <a:r>
              <a:rPr lang="ru-RU" sz="2000" dirty="0"/>
              <a:t>(психология) - призёр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1F9CA7-E7ED-4625-9DA8-C9ED988769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23" t="11918" r="11200" b="20000"/>
          <a:stretch/>
        </p:blipFill>
        <p:spPr>
          <a:xfrm>
            <a:off x="677335" y="3532910"/>
            <a:ext cx="1977536" cy="29904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A7AF73-54CB-427E-895A-8E24C47794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5" t="40000" r="71212" b="43377"/>
          <a:stretch/>
        </p:blipFill>
        <p:spPr>
          <a:xfrm>
            <a:off x="2863018" y="1809305"/>
            <a:ext cx="1775690" cy="299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3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3A648-80D4-41E9-93A1-292D3E16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3" y="156238"/>
            <a:ext cx="9772952" cy="13208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Муниципальный этап </a:t>
            </a:r>
            <a:br>
              <a:rPr lang="ru-RU" sz="2400" dirty="0"/>
            </a:br>
            <a:r>
              <a:rPr lang="ru-RU" sz="2400" dirty="0"/>
              <a:t>Всероссийских спортивных соревнований школьников «Президентские состязания» 2022-2023 учебного года, </a:t>
            </a:r>
            <a:br>
              <a:rPr lang="ru-RU" sz="2400" dirty="0"/>
            </a:br>
            <a:r>
              <a:rPr lang="ru-RU" sz="2400" dirty="0"/>
              <a:t>команда 5 «В» класса занявшая </a:t>
            </a:r>
            <a:r>
              <a:rPr lang="en-US" sz="2400" dirty="0"/>
              <a:t>III </a:t>
            </a:r>
            <a:r>
              <a:rPr lang="ru-RU" sz="2400" dirty="0"/>
              <a:t>место </a:t>
            </a:r>
            <a:br>
              <a:rPr lang="ru-RU" sz="2400" dirty="0"/>
            </a:br>
            <a:r>
              <a:rPr lang="ru-RU" sz="2400" dirty="0"/>
              <a:t>руководитель: Колос </a:t>
            </a:r>
            <a:r>
              <a:rPr lang="ru-RU" sz="2400" dirty="0" err="1"/>
              <a:t>Раушания</a:t>
            </a:r>
            <a:r>
              <a:rPr lang="ru-RU" sz="2400" dirty="0"/>
              <a:t> </a:t>
            </a:r>
            <a:r>
              <a:rPr lang="ru-RU" sz="2400" dirty="0" err="1"/>
              <a:t>Кашбулловна</a:t>
            </a: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F680F8-32F2-4AFA-B475-95564C0904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72BEEDA-01F5-4074-B9A1-93EC69719A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6" r="33458"/>
          <a:stretch/>
        </p:blipFill>
        <p:spPr>
          <a:xfrm>
            <a:off x="2300559" y="2160589"/>
            <a:ext cx="6347506" cy="4375307"/>
          </a:xfrm>
        </p:spPr>
      </p:pic>
    </p:spTree>
    <p:extLst>
      <p:ext uri="{BB962C8B-B14F-4D97-AF65-F5344CB8AC3E}">
        <p14:creationId xmlns:p14="http://schemas.microsoft.com/office/powerpoint/2010/main" val="88386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331CCAB5-A68B-41C3-AB87-0C54684A8C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2" r="2038"/>
          <a:stretch/>
        </p:blipFill>
        <p:spPr>
          <a:xfrm>
            <a:off x="677334" y="609599"/>
            <a:ext cx="8676437" cy="5638801"/>
          </a:xfr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7A128CB-1520-4756-90DC-7CC75342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62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C7273-1650-44CF-9ACD-57E15938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4496765-B02C-4A2B-852E-7816E973FA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 t="3022" r="7579" b="640"/>
          <a:stretch/>
        </p:blipFill>
        <p:spPr>
          <a:xfrm>
            <a:off x="1180441" y="864771"/>
            <a:ext cx="2945081" cy="4773881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FE7AC46E-D5DE-464D-A66E-62CAF064E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7820" y="1945739"/>
            <a:ext cx="5811579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Захаров Константин</a:t>
            </a:r>
          </a:p>
          <a:p>
            <a:pPr marL="0" indent="0" algn="ctr">
              <a:buNone/>
            </a:pPr>
            <a:r>
              <a:rPr lang="ru-RU" sz="2400" dirty="0"/>
              <a:t>ученик 8 «А» класса </a:t>
            </a:r>
          </a:p>
          <a:p>
            <a:pPr marL="0" indent="0" algn="ctr">
              <a:buNone/>
            </a:pPr>
            <a:r>
              <a:rPr lang="ru-RU" sz="2400" b="1" dirty="0"/>
              <a:t>Победитель</a:t>
            </a:r>
          </a:p>
          <a:p>
            <a:pPr marL="0" indent="0" algn="ctr">
              <a:buNone/>
            </a:pPr>
            <a:r>
              <a:rPr lang="ru-RU" sz="2400" dirty="0"/>
              <a:t>муниципального этапа </a:t>
            </a:r>
          </a:p>
          <a:p>
            <a:pPr marL="0" indent="0" algn="ctr">
              <a:buNone/>
            </a:pPr>
            <a:r>
              <a:rPr lang="ru-RU" sz="2400" dirty="0"/>
              <a:t>Всероссийской олимпиады школьников </a:t>
            </a:r>
          </a:p>
          <a:p>
            <a:pPr marL="0" indent="0" algn="ctr">
              <a:buNone/>
            </a:pPr>
            <a:r>
              <a:rPr lang="ru-RU" sz="2400" b="1" dirty="0"/>
              <a:t>по физической культуре</a:t>
            </a:r>
          </a:p>
        </p:txBody>
      </p:sp>
    </p:spTree>
    <p:extLst>
      <p:ext uri="{BB962C8B-B14F-4D97-AF65-F5344CB8AC3E}">
        <p14:creationId xmlns:p14="http://schemas.microsoft.com/office/powerpoint/2010/main" val="79166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E532F-4F71-4676-A5B7-7D13F2A2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D70468F-AB88-40CE-8D9A-84D827590F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t="18682" r="21528" b="17"/>
          <a:stretch/>
        </p:blipFill>
        <p:spPr>
          <a:xfrm>
            <a:off x="1432048" y="866511"/>
            <a:ext cx="2565071" cy="5124977"/>
          </a:xfrm>
        </p:spPr>
      </p:pic>
      <p:sp>
        <p:nvSpPr>
          <p:cNvPr id="8" name="Объект 3">
            <a:extLst>
              <a:ext uri="{FF2B5EF4-FFF2-40B4-BE49-F238E27FC236}">
                <a16:creationId xmlns:a16="http://schemas.microsoft.com/office/drawing/2014/main" id="{8A6CB38A-C076-4650-BCEF-D5AFB2755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07" y="1948873"/>
            <a:ext cx="5811579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Горбунов Матвей</a:t>
            </a:r>
          </a:p>
          <a:p>
            <a:pPr marL="0" indent="0" algn="ctr">
              <a:buNone/>
            </a:pPr>
            <a:r>
              <a:rPr lang="ru-RU" sz="2400" dirty="0"/>
              <a:t>ученик 8 «А» класса </a:t>
            </a:r>
          </a:p>
          <a:p>
            <a:pPr marL="0" indent="0" algn="ctr">
              <a:buNone/>
            </a:pPr>
            <a:r>
              <a:rPr lang="ru-RU" sz="2400" b="1" dirty="0"/>
              <a:t>Победитель</a:t>
            </a:r>
          </a:p>
          <a:p>
            <a:pPr marL="0" indent="0" algn="ctr">
              <a:buNone/>
            </a:pPr>
            <a:r>
              <a:rPr lang="ru-RU" sz="2400" dirty="0"/>
              <a:t>муниципального этапа </a:t>
            </a:r>
          </a:p>
          <a:p>
            <a:pPr marL="0" indent="0" algn="ctr">
              <a:buNone/>
            </a:pPr>
            <a:r>
              <a:rPr lang="ru-RU" sz="2400" dirty="0"/>
              <a:t>Всероссийской олимпиады школьников </a:t>
            </a:r>
          </a:p>
          <a:p>
            <a:pPr marL="0" indent="0" algn="ctr">
              <a:buNone/>
            </a:pPr>
            <a:r>
              <a:rPr lang="ru-RU" sz="2400" b="1" dirty="0"/>
              <a:t>по физической культуре</a:t>
            </a:r>
          </a:p>
        </p:txBody>
      </p:sp>
    </p:spTree>
    <p:extLst>
      <p:ext uri="{BB962C8B-B14F-4D97-AF65-F5344CB8AC3E}">
        <p14:creationId xmlns:p14="http://schemas.microsoft.com/office/powerpoint/2010/main" val="173553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6793F-B136-4787-B941-8C0FED6C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EF55599-36DC-4153-A367-50D8AB6531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2" t="9504" r="15001" b="17"/>
          <a:stretch/>
        </p:blipFill>
        <p:spPr>
          <a:xfrm>
            <a:off x="1358041" y="841160"/>
            <a:ext cx="2493818" cy="5017022"/>
          </a:xfrm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77E3EBE0-702C-4AAA-B08C-9B1AC77C4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7522" y="1977409"/>
            <a:ext cx="5811579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/>
              <a:t>Гайдукова</a:t>
            </a:r>
            <a:r>
              <a:rPr lang="ru-RU" sz="2400" b="1" dirty="0"/>
              <a:t> Софья</a:t>
            </a:r>
          </a:p>
          <a:p>
            <a:pPr marL="0" indent="0" algn="ctr">
              <a:buNone/>
            </a:pPr>
            <a:r>
              <a:rPr lang="ru-RU" sz="2400" dirty="0"/>
              <a:t>ученица 9 «А» класса </a:t>
            </a:r>
          </a:p>
          <a:p>
            <a:pPr marL="0" indent="0" algn="ctr">
              <a:buNone/>
            </a:pPr>
            <a:r>
              <a:rPr lang="ru-RU" sz="2400" b="1" dirty="0"/>
              <a:t>Призёр</a:t>
            </a:r>
          </a:p>
          <a:p>
            <a:pPr marL="0" indent="0" algn="ctr">
              <a:buNone/>
            </a:pPr>
            <a:r>
              <a:rPr lang="ru-RU" sz="2400" dirty="0"/>
              <a:t>муниципального этапа </a:t>
            </a:r>
          </a:p>
          <a:p>
            <a:pPr marL="0" indent="0" algn="ctr">
              <a:buNone/>
            </a:pPr>
            <a:r>
              <a:rPr lang="ru-RU" sz="2400" dirty="0"/>
              <a:t>Всероссийской олимпиады школьников </a:t>
            </a:r>
          </a:p>
          <a:p>
            <a:pPr marL="0" indent="0" algn="ctr">
              <a:buNone/>
            </a:pPr>
            <a:r>
              <a:rPr lang="ru-RU" sz="2400" b="1" dirty="0"/>
              <a:t>по физической культуре</a:t>
            </a:r>
          </a:p>
        </p:txBody>
      </p:sp>
    </p:spTree>
    <p:extLst>
      <p:ext uri="{BB962C8B-B14F-4D97-AF65-F5344CB8AC3E}">
        <p14:creationId xmlns:p14="http://schemas.microsoft.com/office/powerpoint/2010/main" val="53411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9E71D-BF13-4743-87B5-3B080DCA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E2667B3-F3F5-452F-9244-53BBAAFBA2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5" t="32679" r="44805" b="28712"/>
          <a:stretch/>
        </p:blipFill>
        <p:spPr>
          <a:xfrm>
            <a:off x="1404753" y="856833"/>
            <a:ext cx="2389325" cy="5144334"/>
          </a:xfrm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25E91643-080F-4F50-967B-B3D62AAAC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1497" y="1930400"/>
            <a:ext cx="5811579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/>
              <a:t>Разумович</a:t>
            </a:r>
            <a:r>
              <a:rPr lang="ru-RU" sz="2400" b="1" dirty="0"/>
              <a:t> Мария</a:t>
            </a:r>
          </a:p>
          <a:p>
            <a:pPr marL="0" indent="0" algn="ctr">
              <a:buNone/>
            </a:pPr>
            <a:r>
              <a:rPr lang="ru-RU" sz="2400" dirty="0"/>
              <a:t>ученица 7 «Б» класса </a:t>
            </a:r>
          </a:p>
          <a:p>
            <a:pPr marL="0" indent="0" algn="ctr">
              <a:buNone/>
            </a:pPr>
            <a:r>
              <a:rPr lang="ru-RU" sz="2400" b="1" dirty="0"/>
              <a:t>Призёр</a:t>
            </a:r>
          </a:p>
          <a:p>
            <a:pPr marL="0" indent="0" algn="ctr">
              <a:buNone/>
            </a:pPr>
            <a:r>
              <a:rPr lang="ru-RU" sz="2400" dirty="0"/>
              <a:t>муниципального этапа </a:t>
            </a:r>
          </a:p>
          <a:p>
            <a:pPr marL="0" indent="0" algn="ctr">
              <a:buNone/>
            </a:pPr>
            <a:r>
              <a:rPr lang="ru-RU" sz="2400" dirty="0"/>
              <a:t>Всероссийской олимпиады школьников </a:t>
            </a:r>
          </a:p>
          <a:p>
            <a:pPr marL="0" indent="0" algn="ctr">
              <a:buNone/>
            </a:pPr>
            <a:r>
              <a:rPr lang="ru-RU" sz="2400" b="1" dirty="0"/>
              <a:t>по физической культуре</a:t>
            </a:r>
          </a:p>
        </p:txBody>
      </p:sp>
    </p:spTree>
    <p:extLst>
      <p:ext uri="{BB962C8B-B14F-4D97-AF65-F5344CB8AC3E}">
        <p14:creationId xmlns:p14="http://schemas.microsoft.com/office/powerpoint/2010/main" val="100805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D9099-7FD4-4D21-841B-2A676E992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1A7D41C-63C0-4645-8C09-D4D3F5EB3A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2" t="27316" r="29802" b="16074"/>
          <a:stretch/>
        </p:blipFill>
        <p:spPr>
          <a:xfrm>
            <a:off x="1391105" y="863979"/>
            <a:ext cx="2757814" cy="4577397"/>
          </a:xfrm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D25FB2C8-2FCB-40A3-A1B2-E5F47FA28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3530" y="1930400"/>
            <a:ext cx="5811579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Маливанова </a:t>
            </a:r>
            <a:r>
              <a:rPr lang="ru-RU" sz="2400" b="1" dirty="0" err="1"/>
              <a:t>Елизвавета</a:t>
            </a:r>
            <a:endParaRPr lang="ru-RU" sz="2400" b="1" dirty="0"/>
          </a:p>
          <a:p>
            <a:pPr marL="0" indent="0" algn="ctr">
              <a:buNone/>
            </a:pPr>
            <a:r>
              <a:rPr lang="ru-RU" sz="2400" dirty="0"/>
              <a:t>ученица 7 «А» класса </a:t>
            </a:r>
          </a:p>
          <a:p>
            <a:pPr marL="0" indent="0" algn="ctr">
              <a:buNone/>
            </a:pPr>
            <a:r>
              <a:rPr lang="ru-RU" sz="2400" b="1" dirty="0"/>
              <a:t>Призёр</a:t>
            </a:r>
          </a:p>
          <a:p>
            <a:pPr marL="0" indent="0" algn="ctr">
              <a:buNone/>
            </a:pPr>
            <a:r>
              <a:rPr lang="ru-RU" sz="2400" dirty="0"/>
              <a:t>муниципального этапа </a:t>
            </a:r>
          </a:p>
          <a:p>
            <a:pPr marL="0" indent="0" algn="ctr">
              <a:buNone/>
            </a:pPr>
            <a:r>
              <a:rPr lang="ru-RU" sz="2400" dirty="0"/>
              <a:t>Всероссийской олимпиады школьников </a:t>
            </a:r>
          </a:p>
          <a:p>
            <a:pPr marL="0" indent="0" algn="ctr">
              <a:buNone/>
            </a:pPr>
            <a:r>
              <a:rPr lang="ru-RU" sz="2400" b="1" dirty="0"/>
              <a:t>по биологии</a:t>
            </a:r>
          </a:p>
        </p:txBody>
      </p:sp>
    </p:spTree>
    <p:extLst>
      <p:ext uri="{BB962C8B-B14F-4D97-AF65-F5344CB8AC3E}">
        <p14:creationId xmlns:p14="http://schemas.microsoft.com/office/powerpoint/2010/main" val="178852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13055-9650-4C3E-83C7-A07529DB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06272BB-E301-47F5-B8C8-28F9C35427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7" t="32679" r="25114" b="40334"/>
          <a:stretch/>
        </p:blipFill>
        <p:spPr>
          <a:xfrm>
            <a:off x="1500288" y="906322"/>
            <a:ext cx="2609917" cy="4552526"/>
          </a:xfrm>
        </p:spPr>
      </p:pic>
      <p:sp>
        <p:nvSpPr>
          <p:cNvPr id="5" name="Объект 3">
            <a:extLst>
              <a:ext uri="{FF2B5EF4-FFF2-40B4-BE49-F238E27FC236}">
                <a16:creationId xmlns:a16="http://schemas.microsoft.com/office/drawing/2014/main" id="{F50DF823-7A87-4EE0-88C4-5F4F2B2EC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0133" y="1930400"/>
            <a:ext cx="5811579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/>
              <a:t>Ковенева</a:t>
            </a:r>
            <a:r>
              <a:rPr lang="ru-RU" sz="2400" b="1" dirty="0"/>
              <a:t> Алёна</a:t>
            </a:r>
          </a:p>
          <a:p>
            <a:pPr marL="0" indent="0" algn="ctr">
              <a:buNone/>
            </a:pPr>
            <a:r>
              <a:rPr lang="ru-RU" sz="2400" dirty="0"/>
              <a:t>ученица 3 «В» класса </a:t>
            </a:r>
          </a:p>
          <a:p>
            <a:pPr marL="0" indent="0" algn="ctr">
              <a:buNone/>
            </a:pPr>
            <a:r>
              <a:rPr lang="ru-RU" sz="2400" b="1" dirty="0"/>
              <a:t>Призёр</a:t>
            </a:r>
          </a:p>
          <a:p>
            <a:pPr marL="0" indent="0" algn="ctr">
              <a:buNone/>
            </a:pPr>
            <a:r>
              <a:rPr lang="ru-RU" sz="2400" dirty="0"/>
              <a:t>муниципальной олимпиады школьников </a:t>
            </a:r>
          </a:p>
          <a:p>
            <a:pPr marL="0" indent="0" algn="ctr">
              <a:buNone/>
            </a:pPr>
            <a:r>
              <a:rPr lang="ru-RU" sz="2400" b="1" dirty="0"/>
              <a:t>по математике</a:t>
            </a:r>
          </a:p>
        </p:txBody>
      </p:sp>
    </p:spTree>
    <p:extLst>
      <p:ext uri="{BB962C8B-B14F-4D97-AF65-F5344CB8AC3E}">
        <p14:creationId xmlns:p14="http://schemas.microsoft.com/office/powerpoint/2010/main" val="275287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01DBC-73A0-4F59-9951-97C494ED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929804" cy="1320800"/>
          </a:xfrm>
        </p:spPr>
        <p:txBody>
          <a:bodyPr>
            <a:noAutofit/>
          </a:bodyPr>
          <a:lstStyle/>
          <a:p>
            <a:endParaRPr lang="ru-RU" sz="3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E35143D-FA37-4938-B692-F4153BC16D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046827"/>
            <a:ext cx="4192052" cy="4192052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3ED9DEC-A693-4722-81E8-5961CA14B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9386" y="1930400"/>
            <a:ext cx="6084712" cy="388077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/>
              <a:t>Хмырова Анастасия </a:t>
            </a:r>
            <a:br>
              <a:rPr lang="ru-RU" sz="2400" dirty="0"/>
            </a:br>
            <a:r>
              <a:rPr lang="ru-RU" sz="2000" dirty="0"/>
              <a:t>ученица 9 А класса </a:t>
            </a:r>
            <a:br>
              <a:rPr lang="ru-RU" sz="2000" dirty="0"/>
            </a:br>
            <a:r>
              <a:rPr lang="ru-RU" sz="2000" b="1" dirty="0"/>
              <a:t>победитель </a:t>
            </a:r>
            <a:br>
              <a:rPr lang="ru-RU" sz="2000" dirty="0"/>
            </a:br>
            <a:r>
              <a:rPr lang="ru-RU" sz="2000" dirty="0"/>
              <a:t>конкурсного отбора на участие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/>
              <a:t>в дополнительной общеразвивающей программе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/>
              <a:t>"Моя страна - моя история"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/>
              <a:t>в МЦД "Артек"</a:t>
            </a:r>
          </a:p>
        </p:txBody>
      </p:sp>
    </p:spTree>
    <p:extLst>
      <p:ext uri="{BB962C8B-B14F-4D97-AF65-F5344CB8AC3E}">
        <p14:creationId xmlns:p14="http://schemas.microsoft.com/office/powerpoint/2010/main" val="208062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76F0A-8258-4EDA-A688-2ED8976B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7F7A012-3A80-4A7B-9650-75952C06A8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77" y="838009"/>
            <a:ext cx="3429285" cy="4572381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2C6C39D6-B2EA-48E3-A4F0-51573B88F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2541" y="1930400"/>
            <a:ext cx="5312815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Гладких Аполлинария </a:t>
            </a:r>
          </a:p>
          <a:p>
            <a:pPr marL="0" indent="0" algn="ctr">
              <a:buNone/>
            </a:pPr>
            <a:r>
              <a:rPr lang="ru-RU" sz="2400" dirty="0"/>
              <a:t>ученица 2 «А» класса </a:t>
            </a:r>
          </a:p>
          <a:p>
            <a:pPr marL="0" indent="0" algn="ctr">
              <a:buNone/>
            </a:pPr>
            <a:r>
              <a:rPr lang="ru-RU" sz="2400" b="1" dirty="0"/>
              <a:t>III место</a:t>
            </a:r>
          </a:p>
          <a:p>
            <a:pPr marL="0" indent="0" algn="ctr">
              <a:buNone/>
            </a:pPr>
            <a:r>
              <a:rPr lang="ru-RU" sz="2400" dirty="0"/>
              <a:t>в конкурсе «Русских слов душа» </a:t>
            </a:r>
          </a:p>
          <a:p>
            <a:pPr marL="0" indent="0" algn="ctr">
              <a:buNone/>
            </a:pPr>
            <a:r>
              <a:rPr lang="ru-RU" sz="2400" dirty="0"/>
              <a:t>в библиотеке им. Э. Э. </a:t>
            </a:r>
            <a:r>
              <a:rPr lang="ru-RU" sz="2400" dirty="0" err="1"/>
              <a:t>Баллиона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947626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</TotalTime>
  <Words>294</Words>
  <Application>Microsoft Office PowerPoint</Application>
  <PresentationFormat>Широкоэкранный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Муниципальное бюджетное общеобразовательное учреждение основная общеобразовательная школа № 31 имени Г.В.Ластовицкого муниципального образования город Новороссийск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этап  Всероссийских спортивных соревнований школьников «Президентские состязания» 2022-2023 учебного года,  команда 5 «В» класса занявшая III место  руководитель: Колос Раушания Кашбулловна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основная общеобразовательная школа № 31 имени Г.В.Ластовицкого муниципального образования город Новороссийск</dc:title>
  <dc:creator>Kab-18</dc:creator>
  <cp:lastModifiedBy>Kab-18</cp:lastModifiedBy>
  <cp:revision>13</cp:revision>
  <dcterms:created xsi:type="dcterms:W3CDTF">2023-05-31T04:25:22Z</dcterms:created>
  <dcterms:modified xsi:type="dcterms:W3CDTF">2023-05-31T07:11:41Z</dcterms:modified>
</cp:coreProperties>
</file>