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64" r:id="rId4"/>
    <p:sldId id="258" r:id="rId5"/>
    <p:sldId id="262" r:id="rId6"/>
    <p:sldId id="261" r:id="rId7"/>
    <p:sldId id="263" r:id="rId8"/>
    <p:sldId id="259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1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97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9850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658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4130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081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810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123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77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39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11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4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889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07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022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001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718B8-8451-4732-A10B-232BCC7D8432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B8DF336-81D8-4AA2-B41F-04F0A88C5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805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854609-FFB3-4781-9231-A162CB3C6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890" y="63966"/>
            <a:ext cx="9369632" cy="1646302"/>
          </a:xfrm>
        </p:spPr>
        <p:txBody>
          <a:bodyPr/>
          <a:lstStyle/>
          <a:p>
            <a:pPr algn="ctr"/>
            <a:r>
              <a:rPr 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Муниципальное бюджетное общеобразовательное учреждение основная общеобразовательная школа № 31 имени </a:t>
            </a:r>
            <a:r>
              <a:rPr lang="ru-RU" sz="2000" dirty="0" err="1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Г.В.Ластовицкого</a:t>
            </a:r>
            <a:br>
              <a:rPr 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муниципального образования город Новороссийск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EF89496-25E9-43C2-A35C-B9FF7EB2E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446" y="2404531"/>
            <a:ext cx="7766936" cy="2516222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Достижения учителей</a:t>
            </a:r>
          </a:p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 конкурсах, фестивалях</a:t>
            </a:r>
          </a:p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 2022-2023 учебном году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39184F-2052-4138-BEB7-66FA9F83C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611" y="4920753"/>
            <a:ext cx="2459080" cy="176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80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6938A7-647F-476D-A188-B011FC9BB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228" y="631491"/>
            <a:ext cx="8596668" cy="1575460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Краевой конкурс управленческих команд "Лидеры+". </a:t>
            </a:r>
            <a:br>
              <a:rPr lang="ru-RU" sz="2000" dirty="0"/>
            </a:br>
            <a:r>
              <a:rPr lang="ru-RU" sz="2000" dirty="0"/>
              <a:t>Команда вошла в число 15 сильнейших команд края </a:t>
            </a:r>
            <a:br>
              <a:rPr lang="ru-RU" sz="2000" dirty="0"/>
            </a:br>
            <a:r>
              <a:rPr lang="ru-RU" sz="2000" dirty="0"/>
              <a:t>и по результатам очного тура конкурса стала Лауреатом, </a:t>
            </a:r>
            <a:br>
              <a:rPr lang="ru-RU" sz="2000" dirty="0"/>
            </a:br>
            <a:r>
              <a:rPr lang="ru-RU" sz="2000" dirty="0"/>
              <a:t>получив богатый опыт управленческой деятельности.</a:t>
            </a: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E8897F56-1F0F-4AD7-844C-9909D5E159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537600"/>
            <a:ext cx="4184650" cy="3126227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6B1A762A-D345-474B-A056-AB67DB4B054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701" y="2537600"/>
            <a:ext cx="4183062" cy="3125041"/>
          </a:xfr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ADD3465-F02B-4BD6-9211-218869363B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1" t="24023" r="17451" b="13893"/>
          <a:stretch/>
        </p:blipFill>
        <p:spPr>
          <a:xfrm>
            <a:off x="0" y="-1860"/>
            <a:ext cx="2196935" cy="157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06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22C17-7EF6-4229-BB7B-02D788C23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34" y="527646"/>
            <a:ext cx="9868395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Безмельницына Юнна Радиковна</a:t>
            </a:r>
            <a:br>
              <a:rPr lang="ru-RU" sz="2200" dirty="0"/>
            </a:br>
            <a:r>
              <a:rPr lang="ru-RU" sz="2700" b="1" dirty="0"/>
              <a:t>призёр </a:t>
            </a:r>
            <a:br>
              <a:rPr lang="ru-RU" sz="2200" dirty="0"/>
            </a:br>
            <a:r>
              <a:rPr lang="ru-RU" sz="2200" dirty="0"/>
              <a:t>муниципального этапа краевого конкурса профессионального мастерства «Учитель года Кубани»</a:t>
            </a:r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CA9302E1-C050-4CB1-88B4-609D280930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16" name="Объект 15">
            <a:extLst>
              <a:ext uri="{FF2B5EF4-FFF2-40B4-BE49-F238E27FC236}">
                <a16:creationId xmlns:a16="http://schemas.microsoft.com/office/drawing/2014/main" id="{99812A76-5A6C-4FD3-9D01-3451FA906E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6" t="2160"/>
          <a:stretch/>
        </p:blipFill>
        <p:spPr>
          <a:xfrm>
            <a:off x="5902036" y="2244436"/>
            <a:ext cx="2735352" cy="3797589"/>
          </a:xfr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DA29281-0342-4310-8B6A-15CE9B3A24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1" t="24023" r="17451" b="13893"/>
          <a:stretch/>
        </p:blipFill>
        <p:spPr>
          <a:xfrm>
            <a:off x="0" y="-1860"/>
            <a:ext cx="2196935" cy="157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548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22C17-7EF6-4229-BB7B-02D788C23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955" y="368294"/>
            <a:ext cx="9369632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Шалагина Лилия Шайдулловна</a:t>
            </a:r>
            <a:br>
              <a:rPr lang="ru-RU" dirty="0"/>
            </a:br>
            <a:r>
              <a:rPr lang="ru-RU" sz="2200" dirty="0"/>
              <a:t>учитель физической культуры</a:t>
            </a:r>
            <a:br>
              <a:rPr lang="ru-RU" sz="2200" dirty="0"/>
            </a:br>
            <a:r>
              <a:rPr lang="ru-RU" sz="2200" dirty="0"/>
              <a:t>подготовила победителей муниципального этапа </a:t>
            </a:r>
            <a:br>
              <a:rPr lang="ru-RU" sz="2200" dirty="0"/>
            </a:br>
            <a:r>
              <a:rPr lang="ru-RU" sz="2200" dirty="0"/>
              <a:t>Всероссийской олимпиады школьников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6E982D5-A1BF-4CF4-829A-61EA616DFD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6" t="36733" r="67809" b="43380"/>
          <a:stretch/>
        </p:blipFill>
        <p:spPr>
          <a:xfrm>
            <a:off x="3930732" y="2013528"/>
            <a:ext cx="2850078" cy="3815778"/>
          </a:xfrm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F612FF11-7B6B-4A62-9E1A-F6A789BC92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33" y="3171839"/>
            <a:ext cx="2553288" cy="3511523"/>
          </a:xfr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209EEE9-CAF6-454E-AF79-5180A65675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322" y="3171840"/>
            <a:ext cx="2553288" cy="351152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A63D114-2F53-4EEE-B2BD-8DD260717A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1" t="24023" r="17451" b="13893"/>
          <a:stretch/>
        </p:blipFill>
        <p:spPr>
          <a:xfrm>
            <a:off x="0" y="-1860"/>
            <a:ext cx="2196935" cy="157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951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22C17-7EF6-4229-BB7B-02D788C23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763" y="252800"/>
            <a:ext cx="9369632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Колос </a:t>
            </a:r>
            <a:r>
              <a:rPr lang="ru-RU" dirty="0" err="1"/>
              <a:t>Раушания</a:t>
            </a:r>
            <a:r>
              <a:rPr lang="ru-RU" dirty="0"/>
              <a:t> </a:t>
            </a:r>
            <a:r>
              <a:rPr lang="ru-RU" dirty="0" err="1"/>
              <a:t>Кашбулловна</a:t>
            </a:r>
            <a:br>
              <a:rPr lang="ru-RU" dirty="0"/>
            </a:br>
            <a:r>
              <a:rPr lang="ru-RU" sz="2200" dirty="0"/>
              <a:t>учитель физической культуры</a:t>
            </a:r>
            <a:br>
              <a:rPr lang="ru-RU" sz="2200" dirty="0"/>
            </a:br>
            <a:r>
              <a:rPr lang="ru-RU" sz="2200" dirty="0"/>
              <a:t>подготовила призёров муниципального этапа </a:t>
            </a:r>
            <a:br>
              <a:rPr lang="ru-RU" sz="2200" dirty="0"/>
            </a:br>
            <a:r>
              <a:rPr lang="ru-RU" sz="2200" dirty="0"/>
              <a:t>Всероссийской олимпиады школьников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3A51670-6E09-41EC-B105-1D1EAC7BA2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9" t="43564" r="53103" b="24246"/>
          <a:stretch/>
        </p:blipFill>
        <p:spPr>
          <a:xfrm rot="5400000">
            <a:off x="3483139" y="2535805"/>
            <a:ext cx="3745123" cy="2660119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E4C7AF4-9F91-4364-B4C2-166B08F4E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56" y="3171840"/>
            <a:ext cx="2553289" cy="351152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AC50D55-939C-4987-8DEB-0D3C5FC367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560" y="3171839"/>
            <a:ext cx="2553290" cy="351152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3672EE5-F6F6-42A9-B428-93667E8DF8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1" t="24023" r="17451" b="13893"/>
          <a:stretch/>
        </p:blipFill>
        <p:spPr>
          <a:xfrm>
            <a:off x="0" y="-1860"/>
            <a:ext cx="2196935" cy="157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050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22C17-7EF6-4229-BB7B-02D788C23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384" y="344544"/>
            <a:ext cx="9369632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Ягудина Алиса Витальевна</a:t>
            </a:r>
            <a:br>
              <a:rPr lang="ru-RU" dirty="0"/>
            </a:br>
            <a:r>
              <a:rPr lang="ru-RU" sz="2200" dirty="0"/>
              <a:t>учитель биологии</a:t>
            </a:r>
            <a:br>
              <a:rPr lang="ru-RU" sz="2200" dirty="0"/>
            </a:br>
            <a:r>
              <a:rPr lang="ru-RU" sz="2200" dirty="0"/>
              <a:t>подготовила призёра муниципального этапа </a:t>
            </a:r>
            <a:br>
              <a:rPr lang="ru-RU" sz="2200" dirty="0"/>
            </a:br>
            <a:r>
              <a:rPr lang="ru-RU" sz="2200" dirty="0"/>
              <a:t>Всероссийской олимпиады школьников</a:t>
            </a:r>
            <a:endParaRPr lang="ru-RU" dirty="0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BC7603F0-76AA-4755-91F4-8B6B4A938F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720" y="2160588"/>
            <a:ext cx="2822259" cy="3881437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D062C0D0-2036-45CB-B44C-9DF77D7D1E7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2" y="2160588"/>
            <a:ext cx="3584264" cy="388143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E07DA1F-9A75-422D-886C-09F5EEAE1C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1" t="24023" r="17451" b="13893"/>
          <a:stretch/>
        </p:blipFill>
        <p:spPr>
          <a:xfrm>
            <a:off x="0" y="-1860"/>
            <a:ext cx="2196935" cy="157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01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22C17-7EF6-4229-BB7B-02D788C23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524" y="368295"/>
            <a:ext cx="9369632" cy="1320800"/>
          </a:xfrm>
        </p:spPr>
        <p:txBody>
          <a:bodyPr>
            <a:normAutofit/>
          </a:bodyPr>
          <a:lstStyle/>
          <a:p>
            <a:pPr algn="ctr"/>
            <a:r>
              <a:rPr lang="ru-RU" dirty="0" err="1"/>
              <a:t>Нерсисян</a:t>
            </a:r>
            <a:r>
              <a:rPr lang="ru-RU" dirty="0"/>
              <a:t> Наталья Леонидовна</a:t>
            </a:r>
            <a:br>
              <a:rPr lang="ru-RU" dirty="0"/>
            </a:br>
            <a:r>
              <a:rPr lang="ru-RU" sz="2200" dirty="0"/>
              <a:t>учитель начальных классов</a:t>
            </a:r>
            <a:br>
              <a:rPr lang="ru-RU" sz="2200" dirty="0"/>
            </a:br>
            <a:r>
              <a:rPr lang="ru-RU" sz="2200" dirty="0"/>
              <a:t>подготовила призёра муниципальной олимпиады школьников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6382FCA3-B10C-41CF-B06F-B8F171F595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668" y="1992193"/>
            <a:ext cx="3005145" cy="4132959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F856A3D-5216-4A67-B948-538D62155D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1" t="24023" r="17451" b="13893"/>
          <a:stretch/>
        </p:blipFill>
        <p:spPr>
          <a:xfrm>
            <a:off x="0" y="-1860"/>
            <a:ext cx="2196935" cy="157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17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A959C-29E3-4B9B-8EC7-4E8935939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7" y="645226"/>
            <a:ext cx="8596668" cy="1320800"/>
          </a:xfrm>
        </p:spPr>
        <p:txBody>
          <a:bodyPr/>
          <a:lstStyle/>
          <a:p>
            <a:pPr algn="ctr"/>
            <a:r>
              <a:rPr lang="ru-RU" dirty="0"/>
              <a:t>Порох Александра Андреевна</a:t>
            </a:r>
            <a:br>
              <a:rPr lang="ru-RU" dirty="0"/>
            </a:br>
            <a:r>
              <a:rPr lang="ru-RU" dirty="0"/>
              <a:t>учитель русского языка и литературы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109D22-9543-4678-A75F-648A38D5D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94360" y="1966026"/>
            <a:ext cx="6064659" cy="448414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400" dirty="0"/>
              <a:t>Победитель в номинации </a:t>
            </a:r>
          </a:p>
          <a:p>
            <a:pPr marL="0" indent="0" algn="ctr">
              <a:buNone/>
            </a:pPr>
            <a:r>
              <a:rPr lang="ru-RU" sz="2400" dirty="0"/>
              <a:t>«Лучшая газета» </a:t>
            </a:r>
          </a:p>
          <a:p>
            <a:pPr marL="0" indent="0" algn="ctr">
              <a:buNone/>
            </a:pPr>
            <a:r>
              <a:rPr lang="ru-RU" sz="2400" dirty="0"/>
              <a:t>городского конкурса </a:t>
            </a:r>
          </a:p>
          <a:p>
            <a:pPr marL="0" indent="0" algn="ctr">
              <a:buNone/>
            </a:pPr>
            <a:r>
              <a:rPr lang="ru-RU" sz="2400" dirty="0"/>
              <a:t>детских издательских центров </a:t>
            </a:r>
          </a:p>
          <a:p>
            <a:pPr marL="0" indent="0" algn="ctr">
              <a:buNone/>
            </a:pPr>
            <a:r>
              <a:rPr lang="ru-RU" sz="2400" dirty="0"/>
              <a:t>«На службе Отечеству», </a:t>
            </a:r>
          </a:p>
          <a:p>
            <a:pPr marL="0" indent="0" algn="ctr">
              <a:buNone/>
            </a:pPr>
            <a:r>
              <a:rPr lang="ru-RU" sz="2400" dirty="0"/>
              <a:t>посвященного дню защитника Отечества</a:t>
            </a:r>
          </a:p>
          <a:p>
            <a:pPr algn="ctr"/>
            <a:r>
              <a:rPr lang="ru-RU" sz="2400" dirty="0"/>
              <a:t>Призёр в номинации </a:t>
            </a:r>
          </a:p>
          <a:p>
            <a:pPr marL="0" indent="0" algn="ctr">
              <a:buNone/>
            </a:pPr>
            <a:r>
              <a:rPr lang="ru-RU" sz="2400" dirty="0"/>
              <a:t>«Лучшая газета» </a:t>
            </a:r>
          </a:p>
          <a:p>
            <a:pPr marL="0" indent="0" algn="ctr">
              <a:buNone/>
            </a:pPr>
            <a:r>
              <a:rPr lang="ru-RU" sz="2400" dirty="0"/>
              <a:t>городского конкурса </a:t>
            </a:r>
          </a:p>
          <a:p>
            <a:pPr marL="0" indent="0" algn="ctr">
              <a:buNone/>
            </a:pPr>
            <a:r>
              <a:rPr lang="ru-RU" sz="2400" dirty="0"/>
              <a:t>детских издательских центров     </a:t>
            </a:r>
          </a:p>
          <a:p>
            <a:pPr marL="0" indent="0" algn="ctr">
              <a:buNone/>
            </a:pPr>
            <a:r>
              <a:rPr lang="ru-RU" sz="2400" dirty="0"/>
              <a:t>«Победный май»</a:t>
            </a:r>
          </a:p>
          <a:p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C9F1D120-60CE-4B8D-BE73-AA086DC295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5" t="44382" r="51938" b="42156"/>
          <a:stretch/>
        </p:blipFill>
        <p:spPr>
          <a:xfrm>
            <a:off x="1520482" y="1966026"/>
            <a:ext cx="2837762" cy="4162046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136AAB-1F17-496C-B52E-2D9D76EBEF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1" t="24023" r="17451" b="13893"/>
          <a:stretch/>
        </p:blipFill>
        <p:spPr>
          <a:xfrm>
            <a:off x="0" y="-1860"/>
            <a:ext cx="2196935" cy="157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00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F64938-1B5A-4ACF-8623-8454D84E5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5378F4B5-80BD-44D7-8DD1-BFBD083D15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32" y="2214963"/>
            <a:ext cx="4606656" cy="3454991"/>
          </a:xfrm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F025E4D7-7D20-4CBF-9B0A-8AA8609230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7" t="21087" r="31509" b="3252"/>
          <a:stretch/>
        </p:blipFill>
        <p:spPr>
          <a:xfrm>
            <a:off x="5224174" y="2214963"/>
            <a:ext cx="4773880" cy="3443455"/>
          </a:xfr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ED99FCE-CC59-41CB-A546-1A4E95AFA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2951" y="101414"/>
            <a:ext cx="3388209" cy="242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5598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159</TotalTime>
  <Words>186</Words>
  <Application>Microsoft Office PowerPoint</Application>
  <PresentationFormat>Широкоэкранный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Аспект</vt:lpstr>
      <vt:lpstr>Муниципальное бюджетное общеобразовательное учреждение основная общеобразовательная школа № 31 имени Г.В.Ластовицкого муниципального образования город Новороссийск</vt:lpstr>
      <vt:lpstr>Краевой конкурс управленческих команд "Лидеры+".  Команда вошла в число 15 сильнейших команд края  и по результатам очного тура конкурса стала Лауреатом,  получив богатый опыт управленческой деятельности.</vt:lpstr>
      <vt:lpstr>Безмельницына Юнна Радиковна призёр  муниципального этапа краевого конкурса профессионального мастерства «Учитель года Кубани»</vt:lpstr>
      <vt:lpstr>Шалагина Лилия Шайдулловна учитель физической культуры подготовила победителей муниципального этапа  Всероссийской олимпиады школьников</vt:lpstr>
      <vt:lpstr>Колос Раушания Кашбулловна учитель физической культуры подготовила призёров муниципального этапа  Всероссийской олимпиады школьников</vt:lpstr>
      <vt:lpstr>Ягудина Алиса Витальевна учитель биологии подготовила призёра муниципального этапа  Всероссийской олимпиады школьников</vt:lpstr>
      <vt:lpstr>Нерсисян Наталья Леонидовна учитель начальных классов подготовила призёра муниципальной олимпиады школьников</vt:lpstr>
      <vt:lpstr>Порох Александра Андреевна учитель русского языка и литературы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Kab-18</dc:creator>
  <cp:lastModifiedBy>Kab-18</cp:lastModifiedBy>
  <cp:revision>11</cp:revision>
  <dcterms:created xsi:type="dcterms:W3CDTF">2023-05-31T04:15:11Z</dcterms:created>
  <dcterms:modified xsi:type="dcterms:W3CDTF">2023-05-31T06:55:25Z</dcterms:modified>
</cp:coreProperties>
</file>