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4" r:id="rId4"/>
    <p:sldId id="258" r:id="rId5"/>
    <p:sldId id="262" r:id="rId6"/>
    <p:sldId id="261" r:id="rId7"/>
    <p:sldId id="263" r:id="rId8"/>
    <p:sldId id="259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9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85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5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13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8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1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2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7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7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18B8-8451-4732-A10B-232BCC7D843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8DF336-81D8-4AA2-B41F-04F0A88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0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54609-FFB3-4781-9231-A162CB3C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0" y="63966"/>
            <a:ext cx="9369632" cy="1646302"/>
          </a:xfrm>
        </p:spPr>
        <p:txBody>
          <a:bodyPr/>
          <a:lstStyle/>
          <a:p>
            <a:pPr algn="ctr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Муниципальное бюджетное общеобразовательное учреждение основная общеобразовательная школа № 31 имени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Г.В.Ластовицкого</a:t>
            </a:r>
            <a:b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муниципального образования город Новороссийск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F89496-25E9-43C2-A35C-B9FF7EB2E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446" y="2404531"/>
            <a:ext cx="7766936" cy="251622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Достижения учителей</a:t>
            </a: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 конкурсах, фестивалях</a:t>
            </a: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 2022-2023 учебном году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39184F-2052-4138-BEB7-66FA9F83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11" y="4920753"/>
            <a:ext cx="2459080" cy="17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938A7-647F-476D-A188-B011FC9B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28" y="631491"/>
            <a:ext cx="8596668" cy="157546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Краевой конкурс управленческих команд "Лидеры+". </a:t>
            </a:r>
            <a:br>
              <a:rPr lang="ru-RU" sz="2000" dirty="0"/>
            </a:br>
            <a:r>
              <a:rPr lang="ru-RU" sz="2000" dirty="0"/>
              <a:t>Команда вошла в число 15 сильнейших команд края </a:t>
            </a:r>
            <a:br>
              <a:rPr lang="ru-RU" sz="2000" dirty="0"/>
            </a:br>
            <a:r>
              <a:rPr lang="ru-RU" sz="2000" dirty="0"/>
              <a:t>и по результатам очного тура конкурса стала Лауреатом, </a:t>
            </a:r>
            <a:br>
              <a:rPr lang="ru-RU" sz="2000" dirty="0"/>
            </a:br>
            <a:r>
              <a:rPr lang="ru-RU" sz="2000" dirty="0"/>
              <a:t>получив богатый опыт управленческой деятельности.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8897F56-1F0F-4AD7-844C-9909D5E159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37600"/>
            <a:ext cx="4184650" cy="3126227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B1A762A-D345-474B-A056-AB67DB4B05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01" y="2537600"/>
            <a:ext cx="4183062" cy="3125041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DD3465-F02B-4BD6-9211-218869363B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023" r="17451" b="13893"/>
          <a:stretch/>
        </p:blipFill>
        <p:spPr>
          <a:xfrm>
            <a:off x="0" y="-1860"/>
            <a:ext cx="2196935" cy="15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2C17-7EF6-4229-BB7B-02D788C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34" y="527646"/>
            <a:ext cx="986839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Безмельницына Юнна Радиковна</a:t>
            </a:r>
            <a:br>
              <a:rPr lang="ru-RU" sz="2200" dirty="0"/>
            </a:br>
            <a:r>
              <a:rPr lang="ru-RU" sz="2700" b="1" dirty="0"/>
              <a:t>призёр </a:t>
            </a:r>
            <a:br>
              <a:rPr lang="ru-RU" sz="2200" dirty="0"/>
            </a:br>
            <a:r>
              <a:rPr lang="ru-RU" sz="2200" dirty="0"/>
              <a:t>муниципального этапа краевого конкурса профессионального мастерства «Учитель года Кубани»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A9302E1-C050-4CB1-88B4-609D280930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9812A76-5A6C-4FD3-9D01-3451FA906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2160"/>
          <a:stretch/>
        </p:blipFill>
        <p:spPr>
          <a:xfrm>
            <a:off x="5902036" y="2244436"/>
            <a:ext cx="2735352" cy="3797589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A29281-0342-4310-8B6A-15CE9B3A24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023" r="17451" b="13893"/>
          <a:stretch/>
        </p:blipFill>
        <p:spPr>
          <a:xfrm>
            <a:off x="0" y="-1860"/>
            <a:ext cx="2196935" cy="15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4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2C17-7EF6-4229-BB7B-02D788C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55" y="368294"/>
            <a:ext cx="936963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Шалагина Лилия Шайдулловна</a:t>
            </a:r>
            <a:br>
              <a:rPr lang="ru-RU" dirty="0"/>
            </a:br>
            <a:r>
              <a:rPr lang="ru-RU" sz="2200" dirty="0"/>
              <a:t>учитель физической культуры</a:t>
            </a:r>
            <a:br>
              <a:rPr lang="ru-RU" sz="2200" dirty="0"/>
            </a:br>
            <a:r>
              <a:rPr lang="ru-RU" sz="2200" dirty="0"/>
              <a:t>подготовила победителей муниципального этапа </a:t>
            </a:r>
            <a:br>
              <a:rPr lang="ru-RU" sz="2200" dirty="0"/>
            </a:br>
            <a:r>
              <a:rPr lang="ru-RU" sz="2200" dirty="0"/>
              <a:t>Всероссийской олимпиады школьников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E982D5-A1BF-4CF4-829A-61EA616DF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t="36733" r="67809" b="43380"/>
          <a:stretch/>
        </p:blipFill>
        <p:spPr>
          <a:xfrm>
            <a:off x="3930732" y="2013528"/>
            <a:ext cx="2850078" cy="3815778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612FF11-7B6B-4A62-9E1A-F6A789BC92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3" y="3171839"/>
            <a:ext cx="2553288" cy="3511523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09EEE9-CAF6-454E-AF79-5180A656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2" y="3171840"/>
            <a:ext cx="2553288" cy="3511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63D114-2F53-4EEE-B2BD-8DD260717A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023" r="17451" b="13893"/>
          <a:stretch/>
        </p:blipFill>
        <p:spPr>
          <a:xfrm>
            <a:off x="0" y="-1860"/>
            <a:ext cx="2196935" cy="15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5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2C17-7EF6-4229-BB7B-02D788C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252800"/>
            <a:ext cx="936963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Колос </a:t>
            </a:r>
            <a:r>
              <a:rPr lang="ru-RU" dirty="0" err="1"/>
              <a:t>Раушания</a:t>
            </a:r>
            <a:r>
              <a:rPr lang="ru-RU" dirty="0"/>
              <a:t> </a:t>
            </a:r>
            <a:r>
              <a:rPr lang="ru-RU" dirty="0" err="1"/>
              <a:t>Кашбулловна</a:t>
            </a:r>
            <a:br>
              <a:rPr lang="ru-RU" dirty="0"/>
            </a:br>
            <a:r>
              <a:rPr lang="ru-RU" sz="2200" dirty="0"/>
              <a:t>учитель физической культуры</a:t>
            </a:r>
            <a:br>
              <a:rPr lang="ru-RU" sz="2200" dirty="0"/>
            </a:br>
            <a:r>
              <a:rPr lang="ru-RU" sz="2200" dirty="0"/>
              <a:t>подготовила призёров муниципального этапа </a:t>
            </a:r>
            <a:br>
              <a:rPr lang="ru-RU" sz="2200" dirty="0"/>
            </a:br>
            <a:r>
              <a:rPr lang="ru-RU" sz="2200" dirty="0"/>
              <a:t>Всероссийской олимпиады школьников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3A51670-6E09-41EC-B105-1D1EAC7BA2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3564" r="53103" b="24246"/>
          <a:stretch/>
        </p:blipFill>
        <p:spPr>
          <a:xfrm rot="5400000">
            <a:off x="3483139" y="2535805"/>
            <a:ext cx="3745123" cy="266011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4C7AF4-9F91-4364-B4C2-166B08F4E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56" y="3171840"/>
            <a:ext cx="2553289" cy="35115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C50D55-939C-4987-8DEB-0D3C5FC36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60" y="3171839"/>
            <a:ext cx="2553290" cy="35115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672EE5-F6F6-42A9-B428-93667E8DF8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023" r="17451" b="13893"/>
          <a:stretch/>
        </p:blipFill>
        <p:spPr>
          <a:xfrm>
            <a:off x="0" y="-1860"/>
            <a:ext cx="2196935" cy="15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5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2C17-7EF6-4229-BB7B-02D788C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544"/>
            <a:ext cx="936963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Ягудина Алиса Витальевна</a:t>
            </a:r>
            <a:br>
              <a:rPr lang="ru-RU" dirty="0"/>
            </a:br>
            <a:r>
              <a:rPr lang="ru-RU" sz="2200" dirty="0"/>
              <a:t>учитель биологии</a:t>
            </a:r>
            <a:br>
              <a:rPr lang="ru-RU" sz="2200" dirty="0"/>
            </a:br>
            <a:r>
              <a:rPr lang="ru-RU" sz="2200" dirty="0"/>
              <a:t>подготовила призёра муниципального этапа </a:t>
            </a:r>
            <a:br>
              <a:rPr lang="ru-RU" sz="2200" dirty="0"/>
            </a:br>
            <a:r>
              <a:rPr lang="ru-RU" sz="2200" dirty="0"/>
              <a:t>Всероссийской олимпиады школьников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C7603F0-76AA-4755-91F4-8B6B4A938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20" y="2160588"/>
            <a:ext cx="2822259" cy="3881437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062C0D0-2036-45CB-B44C-9DF77D7D1E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2" y="2160588"/>
            <a:ext cx="3584264" cy="38814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07DA1F-9A75-422D-886C-09F5EEAE1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023" r="17451" b="13893"/>
          <a:stretch/>
        </p:blipFill>
        <p:spPr>
          <a:xfrm>
            <a:off x="0" y="-1860"/>
            <a:ext cx="2196935" cy="15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22C17-7EF6-4229-BB7B-02D788C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4" y="368295"/>
            <a:ext cx="9369632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Нерсисян</a:t>
            </a:r>
            <a:r>
              <a:rPr lang="ru-RU" dirty="0"/>
              <a:t> Наталья Леонидовна</a:t>
            </a:r>
            <a:br>
              <a:rPr lang="ru-RU" dirty="0"/>
            </a:br>
            <a:r>
              <a:rPr lang="ru-RU" sz="2200" dirty="0"/>
              <a:t>учитель начальных классов</a:t>
            </a:r>
            <a:br>
              <a:rPr lang="ru-RU" sz="2200" dirty="0"/>
            </a:br>
            <a:r>
              <a:rPr lang="ru-RU" sz="2200" dirty="0"/>
              <a:t>подготовила призёра муниципальной олимпиады школьников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382FCA3-B10C-41CF-B06F-B8F171F59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8" y="1992193"/>
            <a:ext cx="3005145" cy="4132959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856A3D-5216-4A67-B948-538D62155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023" r="17451" b="13893"/>
          <a:stretch/>
        </p:blipFill>
        <p:spPr>
          <a:xfrm>
            <a:off x="0" y="-1860"/>
            <a:ext cx="2196935" cy="15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A959C-29E3-4B9B-8EC7-4E893593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7" y="645226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Порох Александра Андреевна</a:t>
            </a:r>
            <a:br>
              <a:rPr lang="ru-RU" dirty="0"/>
            </a:br>
            <a:r>
              <a:rPr lang="ru-RU" dirty="0"/>
              <a:t>учитель русского языка и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09D22-9543-4678-A75F-648A38D5D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4360" y="1966026"/>
            <a:ext cx="6064659" cy="448414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/>
              <a:t>Победитель в номинации </a:t>
            </a:r>
          </a:p>
          <a:p>
            <a:pPr marL="0" indent="0" algn="ctr">
              <a:buNone/>
            </a:pPr>
            <a:r>
              <a:rPr lang="ru-RU" sz="2400" dirty="0"/>
              <a:t>«Лучшая газета» </a:t>
            </a:r>
          </a:p>
          <a:p>
            <a:pPr marL="0" indent="0" algn="ctr">
              <a:buNone/>
            </a:pPr>
            <a:r>
              <a:rPr lang="ru-RU" sz="2400" dirty="0"/>
              <a:t>городского конкурса </a:t>
            </a:r>
          </a:p>
          <a:p>
            <a:pPr marL="0" indent="0" algn="ctr">
              <a:buNone/>
            </a:pPr>
            <a:r>
              <a:rPr lang="ru-RU" sz="2400" dirty="0"/>
              <a:t>детских издательских центров </a:t>
            </a:r>
          </a:p>
          <a:p>
            <a:pPr marL="0" indent="0" algn="ctr">
              <a:buNone/>
            </a:pPr>
            <a:r>
              <a:rPr lang="ru-RU" sz="2400" dirty="0"/>
              <a:t>«На службе Отечеству», </a:t>
            </a:r>
          </a:p>
          <a:p>
            <a:pPr marL="0" indent="0" algn="ctr">
              <a:buNone/>
            </a:pPr>
            <a:r>
              <a:rPr lang="ru-RU" sz="2400" dirty="0"/>
              <a:t>посвященного дню защитника Отечества</a:t>
            </a:r>
          </a:p>
          <a:p>
            <a:pPr algn="ctr"/>
            <a:r>
              <a:rPr lang="ru-RU" sz="2400" dirty="0"/>
              <a:t>Призёр в номинации </a:t>
            </a:r>
          </a:p>
          <a:p>
            <a:pPr marL="0" indent="0" algn="ctr">
              <a:buNone/>
            </a:pPr>
            <a:r>
              <a:rPr lang="ru-RU" sz="2400" dirty="0"/>
              <a:t>«Лучшая газета» </a:t>
            </a:r>
          </a:p>
          <a:p>
            <a:pPr marL="0" indent="0" algn="ctr">
              <a:buNone/>
            </a:pPr>
            <a:r>
              <a:rPr lang="ru-RU" sz="2400" dirty="0"/>
              <a:t>городского конкурса </a:t>
            </a:r>
          </a:p>
          <a:p>
            <a:pPr marL="0" indent="0" algn="ctr">
              <a:buNone/>
            </a:pPr>
            <a:r>
              <a:rPr lang="ru-RU" sz="2400" dirty="0"/>
              <a:t>детских издательских центров     </a:t>
            </a:r>
          </a:p>
          <a:p>
            <a:pPr marL="0" indent="0" algn="ctr">
              <a:buNone/>
            </a:pPr>
            <a:r>
              <a:rPr lang="ru-RU" sz="2400" dirty="0"/>
              <a:t>«Победный май»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9F1D120-60CE-4B8D-BE73-AA086DC295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5" t="44382" r="51938" b="42156"/>
          <a:stretch/>
        </p:blipFill>
        <p:spPr>
          <a:xfrm>
            <a:off x="1520482" y="1966026"/>
            <a:ext cx="2837762" cy="416204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36AAB-1F17-496C-B52E-2D9D76EBE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4023" r="17451" b="13893"/>
          <a:stretch/>
        </p:blipFill>
        <p:spPr>
          <a:xfrm>
            <a:off x="0" y="-1860"/>
            <a:ext cx="2196935" cy="15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64938-1B5A-4ACF-8623-8454D84E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378F4B5-80BD-44D7-8DD1-BFBD083D1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2" y="2214963"/>
            <a:ext cx="4606656" cy="3454991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025E4D7-7D20-4CBF-9B0A-8AA860923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21087" r="31509" b="3252"/>
          <a:stretch/>
        </p:blipFill>
        <p:spPr>
          <a:xfrm>
            <a:off x="5224174" y="2214963"/>
            <a:ext cx="4773880" cy="3443455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D99FCE-CC59-41CB-A546-1A4E95AF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951" y="101414"/>
            <a:ext cx="3388209" cy="24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559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186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Муниципальное бюджетное общеобразовательное учреждение основная общеобразовательная школа № 31 имени Г.В.Ластовицкого муниципального образования город Новороссийск</vt:lpstr>
      <vt:lpstr>Краевой конкурс управленческих команд "Лидеры+".  Команда вошла в число 15 сильнейших команд края  и по результатам очного тура конкурса стала Лауреатом,  получив богатый опыт управленческой деятельности.</vt:lpstr>
      <vt:lpstr>Безмельницына Юнна Радиковна призёр  муниципального этапа краевого конкурса профессионального мастерства «Учитель года Кубани»</vt:lpstr>
      <vt:lpstr>Шалагина Лилия Шайдулловна учитель физической культуры подготовила победителей муниципального этапа  Всероссийской олимпиады школьников</vt:lpstr>
      <vt:lpstr>Колос Раушания Кашбулловна учитель физической культуры подготовила призёров муниципального этапа  Всероссийской олимпиады школьников</vt:lpstr>
      <vt:lpstr>Ягудина Алиса Витальевна учитель биологии подготовила призёра муниципального этапа  Всероссийской олимпиады школьников</vt:lpstr>
      <vt:lpstr>Нерсисян Наталья Леонидовна учитель начальных классов подготовила призёра муниципальной олимпиады школьников</vt:lpstr>
      <vt:lpstr>Порох Александра Андреевна учитель русского языка и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Kab-18</dc:creator>
  <cp:lastModifiedBy>Kab-18</cp:lastModifiedBy>
  <cp:revision>11</cp:revision>
  <dcterms:created xsi:type="dcterms:W3CDTF">2023-05-31T04:15:11Z</dcterms:created>
  <dcterms:modified xsi:type="dcterms:W3CDTF">2023-05-31T06:55:25Z</dcterms:modified>
</cp:coreProperties>
</file>