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9" r:id="rId5"/>
    <p:sldId id="260" r:id="rId6"/>
    <p:sldId id="258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Учащиеся МБОУ ООШ № 31 имени Г.В.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Ластовицкого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Эминян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Евгения, 9 «Б» класс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Феоктистов Артём, 9 «В» класс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500174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малобюджетной урны по раздельному сбору отходов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5918" y="357166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основная общеобразовательная школа № 31 имени Г.В.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Ластовицкого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	Согласно данным корпорации «</a:t>
            </a:r>
            <a:r>
              <a:rPr lang="ru-RU" dirty="0" err="1" smtClean="0"/>
              <a:t>Ростехнологии</a:t>
            </a:r>
            <a:r>
              <a:rPr lang="ru-RU" dirty="0" smtClean="0"/>
              <a:t>» на территории нашей страны скопилось около 31 миллиарда тонн </a:t>
            </a:r>
            <a:r>
              <a:rPr lang="ru-RU" dirty="0" err="1" smtClean="0"/>
              <a:t>неутилизированных</a:t>
            </a:r>
            <a:r>
              <a:rPr lang="ru-RU" dirty="0" smtClean="0"/>
              <a:t> отходов. С каждым годом к этой цифре прибавляется ещё 600 миллионов.</a:t>
            </a:r>
          </a:p>
          <a:p>
            <a:pPr>
              <a:buNone/>
            </a:pPr>
            <a:r>
              <a:rPr lang="ru-RU" dirty="0" smtClean="0"/>
              <a:t>		На сегодняшний день проекты по </a:t>
            </a:r>
            <a:r>
              <a:rPr lang="ru-RU" dirty="0" err="1" smtClean="0"/>
              <a:t>мусоропереработке</a:t>
            </a:r>
            <a:r>
              <a:rPr lang="ru-RU" dirty="0" smtClean="0"/>
              <a:t> набирают популярность по всему миру. Это вызвано не только беспокойством об окружающей среде. </a:t>
            </a:r>
          </a:p>
          <a:p>
            <a:pPr>
              <a:buNone/>
            </a:pPr>
            <a:r>
              <a:rPr lang="ru-RU" dirty="0" smtClean="0"/>
              <a:t>		Перерабатывать мусор экономически выгодно, такой подход позволит получать России около 2-3 млрд. долларов в год.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Цель:</a:t>
            </a:r>
          </a:p>
          <a:p>
            <a:pPr>
              <a:buNone/>
            </a:pPr>
            <a:r>
              <a:rPr lang="ru-RU" dirty="0" smtClean="0"/>
              <a:t>Обучение учащихся раздельному сбору отходов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Задачи: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Создание урны для раздельного сбора отходов.</a:t>
            </a:r>
          </a:p>
          <a:p>
            <a:pPr marL="514350" indent="-514350">
              <a:buAutoNum type="arabicPeriod"/>
            </a:pPr>
            <a:r>
              <a:rPr lang="ru-RU" dirty="0" smtClean="0"/>
              <a:t>Установка урн в здании школы и на прилегающей территории.</a:t>
            </a:r>
          </a:p>
          <a:p>
            <a:pPr marL="514350" indent="-514350">
              <a:buAutoNum type="arabicPeriod"/>
            </a:pPr>
            <a:r>
              <a:rPr lang="ru-RU" dirty="0" smtClean="0"/>
              <a:t>Организация раздельного сбора отходов.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Расчет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себестоимости урны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28662" y="1428736"/>
          <a:ext cx="7572428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107"/>
                <a:gridCol w="1893107"/>
                <a:gridCol w="1893107"/>
                <a:gridCol w="189310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Часть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Цена, руб.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Себестоимость, руб.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2100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Труба водоотведения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Краска (красная)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Краска (синяя)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Краска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(желтая)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Расходные материалы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Расчёт стоимости проекта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Кол-во урн в кабинетах –23</a:t>
            </a:r>
          </a:p>
          <a:p>
            <a:pPr>
              <a:buNone/>
            </a:pPr>
            <a:r>
              <a:rPr lang="ru-RU" dirty="0" smtClean="0"/>
              <a:t>Кол-во урн в коридорах – 6</a:t>
            </a:r>
          </a:p>
          <a:p>
            <a:pPr>
              <a:buNone/>
            </a:pPr>
            <a:r>
              <a:rPr lang="ru-RU" dirty="0" smtClean="0"/>
              <a:t>Кол-во урн на территории – 10</a:t>
            </a:r>
          </a:p>
          <a:p>
            <a:pPr>
              <a:buNone/>
            </a:pPr>
            <a:r>
              <a:rPr lang="ru-RU" dirty="0" smtClean="0"/>
              <a:t>Общее количество урн - 39</a:t>
            </a:r>
          </a:p>
          <a:p>
            <a:pPr>
              <a:buNone/>
            </a:pPr>
            <a:r>
              <a:rPr lang="ru-RU" b="1" dirty="0" smtClean="0"/>
              <a:t>Общая стоимость урн – 39*2100 = 81900 руб.</a:t>
            </a:r>
          </a:p>
          <a:p>
            <a:pPr>
              <a:buNone/>
            </a:pPr>
            <a:r>
              <a:rPr lang="ru-RU" b="1" dirty="0" smtClean="0"/>
              <a:t>Стоимость расходных материалов – 19100 руб.</a:t>
            </a:r>
          </a:p>
          <a:p>
            <a:pPr>
              <a:buNone/>
            </a:pPr>
            <a:r>
              <a:rPr lang="ru-RU" b="1" dirty="0" smtClean="0"/>
              <a:t>Договор по раздельному сбору отходов – 100 тыс. руб.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ИТОГО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200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тысяч рублей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Первые результаты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857224" y="5143512"/>
            <a:ext cx="7772400" cy="151923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	Мы выступали с нашим проектом на городском мероприятии и подарили урну Начальнику отдела экологической безопасности Администрации города Новороссийска – Панченко Ирине Владимировне</a:t>
            </a:r>
          </a:p>
          <a:p>
            <a:endParaRPr lang="ru-RU" dirty="0"/>
          </a:p>
        </p:txBody>
      </p:sp>
      <p:pic>
        <p:nvPicPr>
          <p:cNvPr id="6" name="Рисунок 5" descr="WhatsApp Image 2021-11-10 at 12.08.5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566" y="2428868"/>
            <a:ext cx="3869030" cy="2428892"/>
          </a:xfrm>
          <a:prstGeom prst="rect">
            <a:avLst/>
          </a:prstGeom>
        </p:spPr>
      </p:pic>
      <p:pic>
        <p:nvPicPr>
          <p:cNvPr id="7" name="Рисунок 6" descr="WhatsApp Image 2021-11-10 at 12.09.05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3708" y="1571612"/>
            <a:ext cx="3072466" cy="1928826"/>
          </a:xfrm>
          <a:prstGeom prst="rect">
            <a:avLst/>
          </a:prstGeom>
        </p:spPr>
      </p:pic>
      <p:pic>
        <p:nvPicPr>
          <p:cNvPr id="4" name="Рисунок 3" descr="WhatsApp Image 2021-11-10 at 12.08.4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1571612"/>
            <a:ext cx="3071834" cy="193127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WhatsApp Image 2021-10-22 at 10.24.38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70260" y="1447800"/>
            <a:ext cx="6860680" cy="4572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129</TotalTime>
  <Words>187</Words>
  <PresentationFormat>Экран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Создание малобюджетной урны по раздельному сбору отходов</vt:lpstr>
      <vt:lpstr>Проблема</vt:lpstr>
      <vt:lpstr>Цели и задачи</vt:lpstr>
      <vt:lpstr>Расчет себестоимости урны</vt:lpstr>
      <vt:lpstr>Расчёт стоимости проекта</vt:lpstr>
      <vt:lpstr>Первые результаты</vt:lpstr>
      <vt:lpstr>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малобюджетной урны по раздельному сбору отходов</dc:title>
  <dc:creator>Kab-18</dc:creator>
  <cp:lastModifiedBy>Kab-18</cp:lastModifiedBy>
  <cp:revision>15</cp:revision>
  <dcterms:created xsi:type="dcterms:W3CDTF">2021-11-10T07:00:33Z</dcterms:created>
  <dcterms:modified xsi:type="dcterms:W3CDTF">2021-11-10T09:34:56Z</dcterms:modified>
</cp:coreProperties>
</file>